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47AA-FB35-4C34-AE3D-972817B9FC8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3EC9-121F-41C9-8EF2-13D26D1B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959424"/>
            <a:ext cx="8568952" cy="288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latin typeface="Aharoni" pitchFamily="2" charset="-79"/>
                <a:cs typeface="Aharoni" pitchFamily="2" charset="-79"/>
              </a:rPr>
              <a:t>PETUNJUK PELAYANAN INOVASI PUTRA (JEMPUT DAN ANTAR</a:t>
            </a:r>
            <a:r>
              <a:rPr lang="id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2794322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 Black" pitchFamily="34" charset="0"/>
              </a:rPr>
              <a:t>MASYARAKAT MENGHUBUNGI PETUGAS MELALUI </a:t>
            </a:r>
            <a:br>
              <a:rPr lang="id-ID" sz="4000" dirty="0" smtClean="0">
                <a:latin typeface="Arial Black" pitchFamily="34" charset="0"/>
              </a:rPr>
            </a:br>
            <a:r>
              <a:rPr lang="id-ID" sz="4000" dirty="0" smtClean="0">
                <a:latin typeface="Arial Black" pitchFamily="34" charset="0"/>
              </a:rPr>
              <a:t>HP/WA : 081233745580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9001"/>
            <a:ext cx="761804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>
                <a:latin typeface="Berlin Sans FB" pitchFamily="34" charset="0"/>
              </a:rPr>
              <a:t>PETUGAS KECAMATAN AKAN MENDATANGI MASYARAKAT YANG MEMBUTUHKAN PELAYANAN TERSEBUT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376"/>
            <a:ext cx="71287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4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Arial Black" pitchFamily="34" charset="0"/>
              </a:rPr>
              <a:t>PETUGAS AKAN MENGECEK SEMUA KELENGKAPAN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>
                <a:latin typeface="Aharoni" pitchFamily="2" charset="-79"/>
                <a:cs typeface="Aharoni" pitchFamily="2" charset="-79"/>
              </a:rPr>
              <a:t>PETUGAS AKAN MEMBAWA KE KANTOR KECAMATAN DAN MEREKAP SEMUA PENGAJUAN DARI MASYARAKAT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09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62" y="2161456"/>
            <a:ext cx="8229600" cy="31543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SETELAH SELESAI PETUGAS AKAN MENGANTARKAN HASIL DARI PENGAJUAN MASYARAKAT TERSEBUT</a:t>
            </a:r>
            <a:br>
              <a:rPr lang="id-ID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462" y="548680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dirty="0" smtClean="0">
                <a:latin typeface="Arial Black" pitchFamily="34" charset="0"/>
              </a:rPr>
              <a:t>PETUGAS AKAN MEMBAWA KE DISDUKPENCAPIL</a:t>
            </a:r>
          </a:p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d-ID" dirty="0" smtClean="0"/>
              <a:t>SEKIAN DAN 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MASYARAKAT MENGHUBUNGI PETUGAS MELALUI  HP/WA : 081233745580</vt:lpstr>
      <vt:lpstr>PETUGAS AKAN MENGECEK SEMUA KELENGKAPAN </vt:lpstr>
      <vt:lpstr>SETELAH SELESAI PETUGAS AKAN MENGANTARKAN HASIL DARI PENGAJUAN MASYARAKAT TERSEBUT 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pamekasan1</dc:creator>
  <cp:lastModifiedBy>pamekasan1</cp:lastModifiedBy>
  <cp:revision>3</cp:revision>
  <dcterms:created xsi:type="dcterms:W3CDTF">2024-07-25T04:25:48Z</dcterms:created>
  <dcterms:modified xsi:type="dcterms:W3CDTF">2024-07-25T04:46:28Z</dcterms:modified>
</cp:coreProperties>
</file>